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7FF18F-3575-4D75-995C-E89624697447}" v="1" dt="2024-07-01T18:52:29.3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13E12-2BB5-4842-BAD2-05BD6B9C738D}" type="datetimeFigureOut">
              <a:rPr lang="pt-BR" smtClean="0"/>
              <a:t>02/07/2024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2BCA02-B04F-4972-8633-7BFD010E6D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1668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BCA02-B04F-4972-8633-7BFD010E6DC8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344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998EEC-2679-192A-F570-39BB1D92D3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7A497C-ACE7-D84E-E68C-29A14652EA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B02D57-D0F2-0927-D8CD-E1C1BB63D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682F7-1706-4D1F-BB3B-8680998E3C61}" type="datetimeFigureOut">
              <a:rPr lang="pt-BR" smtClean="0"/>
              <a:t>02/07/2024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DCC8EE9-BD3B-8835-FF6B-40779A04B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F17704-E7CB-4678-6501-6D65DB407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3ACF9-BE30-45E7-A101-EA30922AC1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2449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0F0B48-74F8-E747-7457-26226764C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19060B8-5754-EC90-0F8C-AB82039407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455AFB-0CF2-7EA3-33D6-2942D1C70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682F7-1706-4D1F-BB3B-8680998E3C61}" type="datetimeFigureOut">
              <a:rPr lang="pt-BR" smtClean="0"/>
              <a:t>02/07/2024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56A9BB-F415-3711-2E02-3EF320B80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D8CF206-4D42-E888-2BE0-66717348A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3ACF9-BE30-45E7-A101-EA30922AC1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071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B1B2D1D-5C4E-B32B-40B3-FBC393DAFC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F9422B2-1BA6-1E6E-37C7-380BB4DE5C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823472A-EA2F-8A8E-A0E5-5E9E48DC2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682F7-1706-4D1F-BB3B-8680998E3C61}" type="datetimeFigureOut">
              <a:rPr lang="pt-BR" smtClean="0"/>
              <a:t>02/07/2024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0E02D84-935D-08A8-B945-29FAC0AB7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6F382AA-0FDC-63A8-A0DF-56B6E8E71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3ACF9-BE30-45E7-A101-EA30922AC1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9479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3172E5-AF92-34E5-7700-AF13CC70A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5A47F7-2DC7-737E-817C-42DE4BE53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4B0A25A-F3F3-E818-1B61-E1302EBFC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682F7-1706-4D1F-BB3B-8680998E3C61}" type="datetimeFigureOut">
              <a:rPr lang="pt-BR" smtClean="0"/>
              <a:t>02/07/2024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943759B-0756-71EF-4086-8E9947E8B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3C464AE-8E32-63E2-4090-2073A3227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3ACF9-BE30-45E7-A101-EA30922AC1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2413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02E429-76B9-D8EF-7A5A-9A86401B4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99EB260-9DE4-5C10-1C0A-EF574D6B4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807D0C8-9759-2B5C-FEA1-2CDD7AAED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682F7-1706-4D1F-BB3B-8680998E3C61}" type="datetimeFigureOut">
              <a:rPr lang="pt-BR" smtClean="0"/>
              <a:t>02/07/2024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8943BC7-3120-4115-C654-4CAE134C8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4FE8E46-794A-0673-8A98-27B3F144C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3ACF9-BE30-45E7-A101-EA30922AC1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6185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B930A-B2BC-AB55-4033-CFF80AD8B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4BD548-A6E4-915C-B875-A9D2A1A66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E03A4AD-86CA-DF54-8C13-48B96BD7C1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9F10375-07CF-7963-3696-8C0E28A1C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682F7-1706-4D1F-BB3B-8680998E3C61}" type="datetimeFigureOut">
              <a:rPr lang="pt-BR" smtClean="0"/>
              <a:t>02/07/2024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CE6155-BF8E-63B3-21C7-169E0A659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BF1CA03-245C-E8AE-1792-EAC877162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3ACF9-BE30-45E7-A101-EA30922AC1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1309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3BBC83-10CB-2C99-20B8-73EB85E4C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677430F-207C-9F5B-27E2-CF6D15C9A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6EBE549-06B2-D6DB-B380-9361607CD9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2625350-3200-6358-7146-DCDB0E1CA3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82629A0-68C5-F276-3BC3-28B9A53466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5278987-314D-E3E6-72FC-450ED962B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682F7-1706-4D1F-BB3B-8680998E3C61}" type="datetimeFigureOut">
              <a:rPr lang="pt-BR" smtClean="0"/>
              <a:t>02/07/2024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287B77D-B946-73D6-9F23-EA298FC49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2109B3C-127B-9704-6E99-499299BBD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3ACF9-BE30-45E7-A101-EA30922AC1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3254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BB3DBD-5297-8517-CCBB-5584C140C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0585B5D-A75A-1B0E-F5B4-A6EA9BC1D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682F7-1706-4D1F-BB3B-8680998E3C61}" type="datetimeFigureOut">
              <a:rPr lang="pt-BR" smtClean="0"/>
              <a:t>02/07/2024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376872F-160D-E901-3269-7B1E8CE24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03793F7-4959-1166-C679-3A674FD15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3ACF9-BE30-45E7-A101-EA30922AC1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6881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B9D6373-9C83-F59C-0460-E979AA7B5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682F7-1706-4D1F-BB3B-8680998E3C61}" type="datetimeFigureOut">
              <a:rPr lang="pt-BR" smtClean="0"/>
              <a:t>02/07/2024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9CA50FF-11E3-E26D-6EAC-FCDE8F99D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C1B8325-E99A-6FC9-7E87-76F7DCB8A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3ACF9-BE30-45E7-A101-EA30922AC1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9815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4DA412-2B34-F428-F4DD-2391180AA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470F51-4C05-CDD2-1136-93B55423F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391620A-2754-EC0D-ADA4-B2B232E730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E083F5D-AEE5-ED86-E9DF-922281170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682F7-1706-4D1F-BB3B-8680998E3C61}" type="datetimeFigureOut">
              <a:rPr lang="pt-BR" smtClean="0"/>
              <a:t>02/07/2024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112F45C-EC19-88F3-EFC0-BE42629D9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4302801-4F35-F19E-1E7E-A9E4042B5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3ACF9-BE30-45E7-A101-EA30922AC1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1766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4E9676-F4AF-39BA-C2DE-28056361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E22DC58-4582-2211-426E-E061D47821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F114803-2445-0485-8D94-756511ECB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0A27DE9-6367-8C09-57F8-92ECC6B51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682F7-1706-4D1F-BB3B-8680998E3C61}" type="datetimeFigureOut">
              <a:rPr lang="pt-BR" smtClean="0"/>
              <a:t>02/07/2024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A21AE8E-E515-AF0B-A70D-7E9F6FAE0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099B222-5FE4-5606-DFD4-37F5BFB26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3ACF9-BE30-45E7-A101-EA30922AC1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42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CAA5D90-6A6E-D660-9D18-A0E4A067A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8D0F164-883E-6CF6-C4D1-37F48680F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181AB57-75E2-7C4B-AA7A-2836ED5C33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3682F7-1706-4D1F-BB3B-8680998E3C61}" type="datetimeFigureOut">
              <a:rPr lang="pt-BR" smtClean="0"/>
              <a:t>02/07/2024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423FA90-8B89-E648-D156-7EA323E5DB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5BB3CCD-AB53-B3C8-D9F4-8283FCB88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C3ACF9-BE30-45E7-A101-EA30922AC1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0750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E7C564E-C097-6669-9CF6-7006DC0E6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467" y="75880"/>
            <a:ext cx="7881087" cy="649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26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BB8E839-1B0F-3784-2935-56A0D735E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240" y="0"/>
            <a:ext cx="89435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18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164F9D2-DF71-CF69-DD91-E5AC282AE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45" y="923575"/>
            <a:ext cx="10640910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45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7AECFDE-670E-4474-38A3-D9FA90167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92" y="1204602"/>
            <a:ext cx="10679015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1FFE0C9-8C83-D8C8-299E-F8F4ED924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022" y="0"/>
            <a:ext cx="6865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19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EDF9024-D91F-F2AB-CE73-95E2DF1A7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871" y="0"/>
            <a:ext cx="7748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255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3B100E3A-33CC-44C4-75D5-9B97AB5F8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82" y="1278194"/>
            <a:ext cx="10315592" cy="447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73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C78ED13-C880-6B78-3B76-FE8B90040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157" y="1858297"/>
            <a:ext cx="6475319" cy="261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39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DD45BD8-0C20-F154-30AF-4E68D49D3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442" y="432969"/>
            <a:ext cx="7821116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77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1171835-4A24-6B6E-9E54-B6C44678E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968" y="-9360"/>
            <a:ext cx="5498568" cy="686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72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3361128-D39C-83CF-92DC-B7EB9B2AE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910"/>
            <a:ext cx="12192000" cy="660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00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BA9E81D-D6C4-611C-CCAA-605C672C2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987" y="0"/>
            <a:ext cx="9060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30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540535D3-EE8E-1C7F-442F-7513E766D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154" y="852948"/>
            <a:ext cx="5378245" cy="537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309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7C43E27-BB4C-C48A-CF9E-219A2D741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735" y="-21676"/>
            <a:ext cx="4267200" cy="683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38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EDCCB03-BBE3-2F63-FF11-EAFC2EAA6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277" y="553134"/>
            <a:ext cx="8219768" cy="582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468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303931A-5D64-4BAE-98FE-FC4869058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90" y="0"/>
            <a:ext cx="94550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89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FD9BB25-8B2C-B9B9-97DA-7766F2AD2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864" y="0"/>
            <a:ext cx="77102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396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Gramado com árvores ao fundo&#10;&#10;Descrição gerada automaticamente">
            <a:extLst>
              <a:ext uri="{FF2B5EF4-FFF2-40B4-BE49-F238E27FC236}">
                <a16:creationId xmlns:a16="http://schemas.microsoft.com/office/drawing/2014/main" id="{71867A55-53FC-936B-1FE9-7A1CF4B48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68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lor vermelha com folhas verdes&#10;&#10;Descrição gerada automaticamente com confiança média">
            <a:extLst>
              <a:ext uri="{FF2B5EF4-FFF2-40B4-BE49-F238E27FC236}">
                <a16:creationId xmlns:a16="http://schemas.microsoft.com/office/drawing/2014/main" id="{00238B39-6B0D-2B3F-1DE9-48ACD286C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769" y="0"/>
            <a:ext cx="8636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662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90D7015-F65F-CB20-1BFF-D190C78C3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523" y="145055"/>
            <a:ext cx="9489036" cy="652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71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77E446D-5B7B-73F6-2882-115DD0657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394" y="0"/>
            <a:ext cx="73252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5701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1589</TotalTime>
  <Words>1</Words>
  <Application>Microsoft Office PowerPoint</Application>
  <PresentationFormat>Widescreen</PresentationFormat>
  <Paragraphs>1</Paragraphs>
  <Slides>21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5" baseType="lpstr">
      <vt:lpstr>Aptos</vt:lpstr>
      <vt:lpstr>Aptos Display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Paula Montagnana</dc:creator>
  <cp:lastModifiedBy>Paula Montagnana</cp:lastModifiedBy>
  <cp:revision>2</cp:revision>
  <dcterms:created xsi:type="dcterms:W3CDTF">2024-06-27T18:16:52Z</dcterms:created>
  <dcterms:modified xsi:type="dcterms:W3CDTF">2024-07-02T13:48:52Z</dcterms:modified>
</cp:coreProperties>
</file>